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3" r:id="rId4"/>
    <p:sldId id="294" r:id="rId5"/>
    <p:sldId id="259" r:id="rId6"/>
    <p:sldId id="275" r:id="rId7"/>
    <p:sldId id="285" r:id="rId8"/>
    <p:sldId id="286" r:id="rId9"/>
    <p:sldId id="288" r:id="rId10"/>
    <p:sldId id="287" r:id="rId11"/>
    <p:sldId id="289" r:id="rId12"/>
    <p:sldId id="290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66" r:id="rId32"/>
    <p:sldId id="291" r:id="rId33"/>
    <p:sldId id="292" r:id="rId34"/>
    <p:sldId id="263" r:id="rId35"/>
    <p:sldId id="27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62" y="-14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현 정" userId="ea5bdff909f6ad28" providerId="LiveId" clId="{DBD66921-9AA0-4DC0-ADE9-EC245508363A}"/>
    <pc:docChg chg="modSld">
      <pc:chgData name="우현 정" userId="ea5bdff909f6ad28" providerId="LiveId" clId="{DBD66921-9AA0-4DC0-ADE9-EC245508363A}" dt="2023-05-24T10:51:07.997" v="2" actId="1036"/>
      <pc:docMkLst>
        <pc:docMk/>
      </pc:docMkLst>
      <pc:sldChg chg="modSp mod">
        <pc:chgData name="우현 정" userId="ea5bdff909f6ad28" providerId="LiveId" clId="{DBD66921-9AA0-4DC0-ADE9-EC245508363A}" dt="2023-05-24T10:51:07.997" v="2" actId="1036"/>
        <pc:sldMkLst>
          <pc:docMk/>
          <pc:sldMk cId="3532049898" sldId="266"/>
        </pc:sldMkLst>
        <pc:grpChg chg="mod">
          <ac:chgData name="우현 정" userId="ea5bdff909f6ad28" providerId="LiveId" clId="{DBD66921-9AA0-4DC0-ADE9-EC245508363A}" dt="2023-05-24T10:51:07.997" v="2" actId="1036"/>
          <ac:grpSpMkLst>
            <pc:docMk/>
            <pc:sldMk cId="3532049898" sldId="266"/>
            <ac:grpSpMk id="41" creationId="{00000000-0000-0000-0000-000000000000}"/>
          </ac:grpSpMkLst>
        </pc:grpChg>
      </pc:sldChg>
      <pc:sldChg chg="modSp mod">
        <pc:chgData name="우현 정" userId="ea5bdff909f6ad28" providerId="LiveId" clId="{DBD66921-9AA0-4DC0-ADE9-EC245508363A}" dt="2023-05-24T09:42:42.560" v="0" actId="1036"/>
        <pc:sldMkLst>
          <pc:docMk/>
          <pc:sldMk cId="1470054481" sldId="275"/>
        </pc:sldMkLst>
        <pc:grpChg chg="mod">
          <ac:chgData name="우현 정" userId="ea5bdff909f6ad28" providerId="LiveId" clId="{DBD66921-9AA0-4DC0-ADE9-EC245508363A}" dt="2023-05-24T09:42:42.560" v="0" actId="1036"/>
          <ac:grpSpMkLst>
            <pc:docMk/>
            <pc:sldMk cId="1470054481" sldId="275"/>
            <ac:grpSpMk id="41" creationId="{00000000-0000-0000-0000-000000000000}"/>
          </ac:grpSpMkLst>
        </pc:grpChg>
      </pc:sldChg>
      <pc:sldChg chg="modSp mod">
        <pc:chgData name="우현 정" userId="ea5bdff909f6ad28" providerId="LiveId" clId="{DBD66921-9AA0-4DC0-ADE9-EC245508363A}" dt="2023-05-24T10:31:17.157" v="1" actId="1036"/>
        <pc:sldMkLst>
          <pc:docMk/>
          <pc:sldMk cId="1814164809" sldId="281"/>
        </pc:sldMkLst>
        <pc:grpChg chg="mod">
          <ac:chgData name="우현 정" userId="ea5bdff909f6ad28" providerId="LiveId" clId="{DBD66921-9AA0-4DC0-ADE9-EC245508363A}" dt="2023-05-24T10:31:17.157" v="1" actId="1036"/>
          <ac:grpSpMkLst>
            <pc:docMk/>
            <pc:sldMk cId="1814164809" sldId="281"/>
            <ac:grpSpMk id="40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apis.map.kakao.com/web/sample/basicMarkerImag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s://home.openweathermap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me.openweathermap.org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ko/docs/Web/API/Geolocation/getCurrentPosition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weathermap.org/img/wn/10d@2x.png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openweathermap.org/weather-condi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postcode.map.daum.net/guid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helloworld-88.tistory.com/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code.map.daum.net/guide" TargetMode="External"/><Relationship Id="rId5" Type="http://schemas.openxmlformats.org/officeDocument/2006/relationships/hyperlink" Target="https://programmings.tistory.com/28" TargetMode="External"/><Relationship Id="rId4" Type="http://schemas.openxmlformats.org/officeDocument/2006/relationships/hyperlink" Target="https://apis.map.kakao.com/web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apis.map.kakao.com/we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apis.map.kakao.com/web/sample/basicMarkerImage/" TargetMode="External"/><Relationship Id="rId4" Type="http://schemas.openxmlformats.org/officeDocument/2006/relationships/hyperlink" Target="https://apis.map.kakao.com/web/sample/geolocationMark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apis.map.kakao.com/web/sample/geolocationMar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2179" y="-3316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89836" y="3387778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87195" y="2768284"/>
            <a:ext cx="48173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API </a:t>
            </a:r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사용하기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2938" y="4856662"/>
            <a:ext cx="229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발표자  </a:t>
            </a:r>
            <a:r>
              <a:rPr lang="en-US" altLang="ko-KR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:  </a:t>
            </a:r>
            <a:r>
              <a:rPr lang="ko-KR" altLang="en-US" sz="1600" b="1" dirty="0" err="1">
                <a:solidFill>
                  <a:srgbClr val="E37900"/>
                </a:solidFill>
                <a:latin typeface="Impact" panose="020B0806030902050204" pitchFamily="34" charset="0"/>
              </a:rPr>
              <a:t>김연출</a:t>
            </a:r>
            <a:endParaRPr lang="ko-KR" altLang="en-US" sz="1600" b="1" dirty="0">
              <a:solidFill>
                <a:srgbClr val="E37900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그림 3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6CDCA95D-5518-33BA-BCF2-7F882B179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5" y="285641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AAC66-FB9B-C6DC-85C2-16E50773DCE3}"/>
              </a:ext>
            </a:extLst>
          </p:cNvPr>
          <p:cNvSpPr txBox="1"/>
          <p:nvPr/>
        </p:nvSpPr>
        <p:spPr>
          <a:xfrm>
            <a:off x="1321129" y="1992046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https://apis.map.kakao.com/web/sample/basicMarkerImage/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2934D44-8BB8-E8FC-1FF4-2A00739B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74" y="2539539"/>
            <a:ext cx="8580601" cy="30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7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7507221" y="56811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똑같이 </a:t>
            </a:r>
            <a:r>
              <a:rPr lang="en-US" altLang="ko-KR" sz="1800" b="1" dirty="0"/>
              <a:t>API KEY </a:t>
            </a:r>
            <a:r>
              <a:rPr lang="ko-KR" altLang="en-US" sz="1800" b="1" dirty="0"/>
              <a:t>입력 및 </a:t>
            </a:r>
            <a:r>
              <a:rPr lang="ko-KR" altLang="en-US" b="1" dirty="0"/>
              <a:t>커스텀</a:t>
            </a:r>
            <a:endParaRPr lang="ko-KR" altLang="en-US" sz="1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56CED7-8A97-399F-0606-C0B844EA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492C36-08BF-9B65-BD96-F91E214C2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26" y="4602009"/>
            <a:ext cx="554022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8394004" y="51694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완성된 화면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3FA394-4F33-C67D-B91F-44B83187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1" y="2931800"/>
            <a:ext cx="9665354" cy="19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0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9181" y="1479616"/>
            <a:ext cx="585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OPENWEATHER API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66022B-6067-E618-4FC7-B65602490759}"/>
              </a:ext>
            </a:extLst>
          </p:cNvPr>
          <p:cNvSpPr txBox="1"/>
          <p:nvPr/>
        </p:nvSpPr>
        <p:spPr>
          <a:xfrm>
            <a:off x="1618763" y="2225057"/>
            <a:ext cx="61040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날씨를 제공해주는 </a:t>
            </a:r>
            <a:r>
              <a:rPr lang="en-US" altLang="ko-KR" b="1" dirty="0"/>
              <a:t>API</a:t>
            </a:r>
          </a:p>
          <a:p>
            <a:pPr marL="285750" indent="-285750">
              <a:buFontTx/>
              <a:buChar char="-"/>
            </a:pPr>
            <a:endParaRPr lang="en-US" altLang="ko-KR" sz="1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무료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800" b="1" dirty="0"/>
              <a:t>전세계 날씨 제공</a:t>
            </a:r>
            <a:endParaRPr lang="en-US" altLang="ko-KR" sz="1800" b="1" dirty="0"/>
          </a:p>
          <a:p>
            <a:pPr marL="285750" indent="-285750">
              <a:buFontTx/>
              <a:buChar char="-"/>
            </a:pPr>
            <a:endParaRPr lang="ko-KR" altLang="en-US" sz="1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8E89FB-FBAE-029D-CD15-A27BDA91043C}"/>
              </a:ext>
            </a:extLst>
          </p:cNvPr>
          <p:cNvSpPr txBox="1"/>
          <p:nvPr/>
        </p:nvSpPr>
        <p:spPr>
          <a:xfrm>
            <a:off x="6848694" y="549726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https://home.openweathermap.org/</a:t>
            </a:r>
            <a:endParaRPr lang="ko-KR" altLang="en-US" dirty="0"/>
          </a:p>
        </p:txBody>
      </p:sp>
      <p:pic>
        <p:nvPicPr>
          <p:cNvPr id="1026" name="Picture 2" descr="openWeather - 무료 날씨 api - ☁️구름도서관☁️">
            <a:extLst>
              <a:ext uri="{FF2B5EF4-FFF2-40B4-BE49-F238E27FC236}">
                <a16:creationId xmlns:a16="http://schemas.microsoft.com/office/drawing/2014/main" id="{FE5EC75C-5FAA-603D-11D3-10D42EF1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74" y="2498266"/>
            <a:ext cx="4196875" cy="23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89C7BA-6C13-34B8-E954-04D73407B03C}"/>
              </a:ext>
            </a:extLst>
          </p:cNvPr>
          <p:cNvSpPr txBox="1"/>
          <p:nvPr/>
        </p:nvSpPr>
        <p:spPr>
          <a:xfrm>
            <a:off x="1592235" y="3991578"/>
            <a:ext cx="610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Spoqa Han Sans"/>
              </a:rPr>
              <a:t>OPENWEATHER</a:t>
            </a:r>
            <a:r>
              <a:rPr lang="ko-KR" altLang="en-US" dirty="0">
                <a:latin typeface="Spoqa Han Sans"/>
              </a:rPr>
              <a:t> 사이트 가입하기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poqa Han Sans"/>
              </a:rPr>
              <a:t>로그인 후 </a:t>
            </a:r>
            <a:r>
              <a:rPr lang="en-US" altLang="ko-KR" dirty="0">
                <a:latin typeface="Spoqa Han Sans"/>
              </a:rPr>
              <a:t>API KEY </a:t>
            </a:r>
            <a:r>
              <a:rPr lang="ko-KR" altLang="en-US" dirty="0">
                <a:latin typeface="Spoqa Han Sans"/>
              </a:rPr>
              <a:t>발급받기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479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Spoqa Han Sans"/>
              </a:rPr>
              <a:t>OPENWEATHER</a:t>
            </a:r>
            <a:r>
              <a:rPr lang="ko-KR" altLang="en-US" sz="2400" dirty="0">
                <a:latin typeface="Spoqa Han Sans"/>
              </a:rPr>
              <a:t> 사이트 가입하기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DEE9FE-D193-DD1E-22D5-ECEA086B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286" y="1960721"/>
            <a:ext cx="5964948" cy="38879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051AD4-1BD7-461E-112C-E662D373975D}"/>
              </a:ext>
            </a:extLst>
          </p:cNvPr>
          <p:cNvSpPr txBox="1"/>
          <p:nvPr/>
        </p:nvSpPr>
        <p:spPr>
          <a:xfrm>
            <a:off x="1306023" y="5098693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https://home.openweathermap.org/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1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2. </a:t>
            </a:r>
            <a:r>
              <a:rPr lang="ko-KR" altLang="en-US" sz="2400" dirty="0">
                <a:latin typeface="Spoqa Han Sans"/>
              </a:rPr>
              <a:t>로그인 후 </a:t>
            </a:r>
            <a:r>
              <a:rPr lang="en-US" altLang="ko-KR" sz="2400" dirty="0">
                <a:latin typeface="Spoqa Han Sans"/>
              </a:rPr>
              <a:t>API KEY </a:t>
            </a:r>
            <a:r>
              <a:rPr lang="ko-KR" altLang="en-US" sz="2400" dirty="0">
                <a:latin typeface="Spoqa Han Sans"/>
              </a:rPr>
              <a:t>발급받기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FC1B91A-9B92-7F6D-AF4A-905FEECD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04" y="2171474"/>
            <a:ext cx="4635187" cy="199744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5B33C51-4C00-8CD2-CDF4-D09D14D5D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684" y="3483648"/>
            <a:ext cx="5221799" cy="266724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F0EE45-8A29-DFBC-09EC-F2E93F73E0AC}"/>
              </a:ext>
            </a:extLst>
          </p:cNvPr>
          <p:cNvSpPr txBox="1"/>
          <p:nvPr/>
        </p:nvSpPr>
        <p:spPr>
          <a:xfrm>
            <a:off x="794221" y="1745155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1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2BCF68-2EBC-85B5-7394-C1B572C74A7C}"/>
              </a:ext>
            </a:extLst>
          </p:cNvPr>
          <p:cNvSpPr txBox="1"/>
          <p:nvPr/>
        </p:nvSpPr>
        <p:spPr>
          <a:xfrm>
            <a:off x="5613564" y="3224551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2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FE05D2-1DC7-7BD4-E3F2-3D6C320A63A4}"/>
              </a:ext>
            </a:extLst>
          </p:cNvPr>
          <p:cNvSpPr txBox="1"/>
          <p:nvPr/>
        </p:nvSpPr>
        <p:spPr>
          <a:xfrm>
            <a:off x="5790313" y="5197497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- Default key </a:t>
            </a:r>
            <a:r>
              <a:rPr lang="ko-KR" altLang="en-US" sz="1800" dirty="0"/>
              <a:t>존재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3411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B65E2A2-F7BA-983F-CF95-3BF63D67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049" y="1773896"/>
            <a:ext cx="8043167" cy="3645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2214975" y="5636871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현재 날씨를 가져올 수 있는 </a:t>
            </a:r>
            <a:r>
              <a:rPr lang="en-US" altLang="ko-KR" dirty="0" err="1"/>
              <a:t>api</a:t>
            </a:r>
            <a:r>
              <a:rPr lang="ko-KR" altLang="en-US" dirty="0"/>
              <a:t>인 </a:t>
            </a:r>
            <a:r>
              <a:rPr lang="en-US" altLang="ko-KR" dirty="0"/>
              <a:t>current weather data</a:t>
            </a:r>
            <a:r>
              <a:rPr lang="ko-KR" altLang="en-US" dirty="0"/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195476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132911" y="4340363"/>
            <a:ext cx="717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Lat : </a:t>
            </a:r>
            <a:r>
              <a:rPr lang="ko-KR" altLang="en-US" dirty="0"/>
              <a:t>위도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Lon : </a:t>
            </a:r>
            <a:r>
              <a:rPr lang="ko-KR" altLang="en-US" dirty="0"/>
              <a:t>경도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API key : </a:t>
            </a:r>
            <a:r>
              <a:rPr lang="ko-KR" altLang="en-US" dirty="0"/>
              <a:t>발급받은 </a:t>
            </a:r>
            <a:r>
              <a:rPr lang="en-US" altLang="ko-KR" dirty="0" err="1"/>
              <a:t>api</a:t>
            </a:r>
            <a:r>
              <a:rPr lang="en-US" altLang="ko-KR" dirty="0"/>
              <a:t> key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Lang : </a:t>
            </a:r>
            <a:r>
              <a:rPr lang="ko-KR" altLang="en-US" dirty="0"/>
              <a:t>언어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Units: </a:t>
            </a:r>
            <a:r>
              <a:rPr lang="ko-KR" altLang="en-US" dirty="0"/>
              <a:t>섭씨 화씨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17820B-F3E4-2037-E819-DEBA1A4BB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30" y="1834346"/>
            <a:ext cx="6005080" cy="227095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7792346-BFD8-88FD-8EBF-26A63AD3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49" y="2182629"/>
            <a:ext cx="4511431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974177" y="4922122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</a:t>
            </a:r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4831BE-5151-37D3-A5CE-DEFB85BA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2" y="1662371"/>
            <a:ext cx="10154598" cy="29511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4D9E37B-EDAE-A61D-A2E3-85BBDB0A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404" y="2719520"/>
            <a:ext cx="3385672" cy="33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236879" y="1707430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 err="1"/>
              <a:t>현위치</a:t>
            </a:r>
            <a:r>
              <a:rPr lang="ko-KR" altLang="en-US" dirty="0"/>
              <a:t> 불러오기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01708F-5AC4-3F1F-DE5D-FD27BD157567}"/>
              </a:ext>
            </a:extLst>
          </p:cNvPr>
          <p:cNvSpPr txBox="1"/>
          <p:nvPr/>
        </p:nvSpPr>
        <p:spPr>
          <a:xfrm>
            <a:off x="1180761" y="30533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Js</a:t>
            </a:r>
            <a:r>
              <a:rPr lang="ko-KR" altLang="en-US" dirty="0"/>
              <a:t>의 </a:t>
            </a:r>
            <a:r>
              <a:rPr lang="en-US" altLang="ko-KR" dirty="0"/>
              <a:t>geolocation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메소드 사용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61BAE52-01D3-0670-2CFF-3C6A651F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7" y="2254567"/>
            <a:ext cx="10433354" cy="7746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98E8BC9-DABD-75CB-7D4F-42436783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37" y="3506893"/>
            <a:ext cx="6418502" cy="19106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1116083" y="558300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콘솔에 현재 위치의 위도 경도 찍어보기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457928-4DB8-C396-81DA-40BD638473E3}"/>
              </a:ext>
            </a:extLst>
          </p:cNvPr>
          <p:cNvSpPr txBox="1"/>
          <p:nvPr/>
        </p:nvSpPr>
        <p:spPr>
          <a:xfrm>
            <a:off x="5828684" y="5570252"/>
            <a:ext cx="5493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https://developer.mozilla.org/ko/docs/Web/API/Geolocation/getCurrentPosition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92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29358"/>
            <a:ext cx="7298089" cy="52322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60056" y="2662332"/>
            <a:ext cx="7298089" cy="523220"/>
            <a:chOff x="3526970" y="19293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KAKAOMAP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868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OPENWEATHER 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1" name="직선 연결선 70"/>
            <p:cNvCxnSpPr>
              <a:cxnSpLocks/>
              <a:stCxn id="70" idx="3"/>
            </p:cNvCxnSpPr>
            <p:nvPr/>
          </p:nvCxnSpPr>
          <p:spPr>
            <a:xfrm flipV="1">
              <a:off x="6395220" y="2191135"/>
              <a:ext cx="2806837" cy="1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13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3241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우편번호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6624249" y="2191135"/>
              <a:ext cx="2577808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31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" name="그림 1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E1D60513-CEA8-4F99-7827-60AEDA753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87" y="3435334"/>
            <a:ext cx="3427912" cy="34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896423" y="3777998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현위치를 가지고 날씨 정보 받아오기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 값에서 활용할 객체 선택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2AE1292-4479-265E-7477-EC410A29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65" y="1833472"/>
            <a:ext cx="4993351" cy="27845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38A6591-DF0E-F944-D071-2654D03A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95" y="1930803"/>
            <a:ext cx="5144689" cy="1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406468E-3ADE-FD02-E8E7-22A516B4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26" y="1705882"/>
            <a:ext cx="2610774" cy="392116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2FC28FC-8BEE-F699-F0A6-CC3F1CCEFF56}"/>
              </a:ext>
            </a:extLst>
          </p:cNvPr>
          <p:cNvGrpSpPr/>
          <p:nvPr/>
        </p:nvGrpSpPr>
        <p:grpSpPr>
          <a:xfrm>
            <a:off x="949589" y="2266305"/>
            <a:ext cx="7187094" cy="3222113"/>
            <a:chOff x="1221419" y="1977580"/>
            <a:chExt cx="7187094" cy="32221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9904B2-ACAC-763A-6B54-F0F91A97AA24}"/>
                </a:ext>
              </a:extLst>
            </p:cNvPr>
            <p:cNvGrpSpPr/>
            <p:nvPr/>
          </p:nvGrpSpPr>
          <p:grpSpPr>
            <a:xfrm>
              <a:off x="1221419" y="1977580"/>
              <a:ext cx="6928272" cy="3222113"/>
              <a:chOff x="1642233" y="1872343"/>
              <a:chExt cx="4120716" cy="322211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C8C2D07-6A0F-3AF9-DFC9-E477E8343C80}"/>
                  </a:ext>
                </a:extLst>
              </p:cNvPr>
              <p:cNvGrpSpPr/>
              <p:nvPr/>
            </p:nvGrpSpPr>
            <p:grpSpPr>
              <a:xfrm>
                <a:off x="1642233" y="1872343"/>
                <a:ext cx="4120716" cy="3222113"/>
                <a:chOff x="1045029" y="1872342"/>
                <a:chExt cx="4673600" cy="4636186"/>
              </a:xfrm>
            </p:grpSpPr>
            <p:sp>
              <p:nvSpPr>
                <p:cNvPr id="55" name="모서리가 둥근 직사각형 1">
                  <a:extLst>
                    <a:ext uri="{FF2B5EF4-FFF2-40B4-BE49-F238E27FC236}">
                      <a16:creationId xmlns:a16="http://schemas.microsoft.com/office/drawing/2014/main" id="{1DF84F2F-D5FD-AE9C-9EA6-434C0C8AF212}"/>
                    </a:ext>
                  </a:extLst>
                </p:cNvPr>
                <p:cNvSpPr/>
                <p:nvPr/>
              </p:nvSpPr>
              <p:spPr>
                <a:xfrm>
                  <a:off x="1045029" y="1872342"/>
                  <a:ext cx="4673600" cy="4636186"/>
                </a:xfrm>
                <a:prstGeom prst="roundRect">
                  <a:avLst>
                    <a:gd name="adj" fmla="val 4095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196A137-229B-373A-1944-F3F735C906E2}"/>
                    </a:ext>
                  </a:extLst>
                </p:cNvPr>
                <p:cNvCxnSpPr/>
                <p:nvPr/>
              </p:nvCxnSpPr>
              <p:spPr>
                <a:xfrm>
                  <a:off x="1045029" y="2800746"/>
                  <a:ext cx="46736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B86FEBF-6685-27D4-26E5-85FD06966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2787352"/>
                <a:ext cx="282673" cy="3739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4DFD04C-BE02-D32E-4287-D40D06D7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3522369"/>
                <a:ext cx="273787" cy="39669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B62DC5A3-75A5-12FF-EA21-92FB41036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8742" y="4324139"/>
                <a:ext cx="269727" cy="396694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30B7A7-822B-6A0A-EAD2-7E456660552A}"/>
                </a:ext>
              </a:extLst>
            </p:cNvPr>
            <p:cNvSpPr txBox="1"/>
            <p:nvPr/>
          </p:nvSpPr>
          <p:spPr>
            <a:xfrm>
              <a:off x="2275244" y="2862403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위치를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7C600-5BB2-0EE7-AC97-85BBC9EF91AC}"/>
                </a:ext>
              </a:extLst>
            </p:cNvPr>
            <p:cNvSpPr txBox="1"/>
            <p:nvPr/>
          </p:nvSpPr>
          <p:spPr>
            <a:xfrm>
              <a:off x="2304893" y="365507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 기반으로 날씨 정보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AB6B91-266C-35C4-B4E0-BC006D10F9B9}"/>
                </a:ext>
              </a:extLst>
            </p:cNvPr>
            <p:cNvSpPr txBox="1"/>
            <p:nvPr/>
          </p:nvSpPr>
          <p:spPr>
            <a:xfrm>
              <a:off x="2257151" y="441936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Spoqa Han Sans"/>
                </a:rPr>
                <a:t>스타일링하기 </a:t>
              </a:r>
              <a:endParaRPr lang="en-US" altLang="ko-KR" sz="1800" dirty="0">
                <a:latin typeface="Spoqa Han San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BB5A2DC-B45F-6D1E-B1FE-2C71C9D91A1C}"/>
              </a:ext>
            </a:extLst>
          </p:cNvPr>
          <p:cNvSpPr txBox="1"/>
          <p:nvPr/>
        </p:nvSpPr>
        <p:spPr>
          <a:xfrm>
            <a:off x="8872662" y="1489991"/>
            <a:ext cx="216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Spoqa Han Sans"/>
              </a:rPr>
              <a:t>완성된 결과물</a:t>
            </a:r>
            <a:endParaRPr lang="en-US" altLang="ko-KR" sz="1800" dirty="0">
              <a:latin typeface="Spoqa Han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15C21D-B4C5-AEDD-64DE-D748EE56C50B}"/>
              </a:ext>
            </a:extLst>
          </p:cNvPr>
          <p:cNvSpPr txBox="1"/>
          <p:nvPr/>
        </p:nvSpPr>
        <p:spPr>
          <a:xfrm>
            <a:off x="983103" y="175594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Spoqa Han Sans"/>
              </a:rPr>
              <a:t>실습</a:t>
            </a:r>
            <a:endParaRPr lang="en-US" altLang="ko-KR" sz="1800" b="1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6464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E03EB2-F565-6908-DF96-8E9208B4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38" y="1997234"/>
            <a:ext cx="2143534" cy="29284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A5FFB81-3252-D422-6E4A-1A245B8B16AC}"/>
              </a:ext>
            </a:extLst>
          </p:cNvPr>
          <p:cNvSpPr txBox="1"/>
          <p:nvPr/>
        </p:nvSpPr>
        <p:spPr>
          <a:xfrm>
            <a:off x="1492339" y="4996436"/>
            <a:ext cx="133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파일구조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187D30B-DB49-5A20-1AC8-6A3771E1A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69" y="1568899"/>
            <a:ext cx="3976659" cy="42218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377A29-54E0-2090-0AB7-A3D72CDF2B96}"/>
              </a:ext>
            </a:extLst>
          </p:cNvPr>
          <p:cNvSpPr txBox="1"/>
          <p:nvPr/>
        </p:nvSpPr>
        <p:spPr>
          <a:xfrm>
            <a:off x="8628492" y="3023692"/>
            <a:ext cx="23658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기본 제공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템플릿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CSS </a:t>
            </a:r>
            <a:r>
              <a:rPr lang="ko-KR" altLang="en-US" dirty="0"/>
              <a:t>스타일링은 자유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9DAEC-A902-31FC-5793-445884312713}"/>
              </a:ext>
            </a:extLst>
          </p:cNvPr>
          <p:cNvSpPr txBox="1"/>
          <p:nvPr/>
        </p:nvSpPr>
        <p:spPr>
          <a:xfrm>
            <a:off x="3653825" y="205894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https://openweathermap.org/weather-conditions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BE1435-C6AE-8296-CA01-6163993EA38B}"/>
              </a:ext>
            </a:extLst>
          </p:cNvPr>
          <p:cNvSpPr txBox="1"/>
          <p:nvPr/>
        </p:nvSpPr>
        <p:spPr>
          <a:xfrm>
            <a:off x="3609282" y="1705293"/>
            <a:ext cx="192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아이콘 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27211-D4AD-4899-E862-98D73B06B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2" y="1606101"/>
            <a:ext cx="2610774" cy="3921163"/>
          </a:xfrm>
          <a:prstGeom prst="rect">
            <a:avLst/>
          </a:prstGeom>
        </p:spPr>
      </p:pic>
      <p:pic>
        <p:nvPicPr>
          <p:cNvPr id="49" name="그림 48">
            <a:hlinkClick r:id="rId6"/>
            <a:extLst>
              <a:ext uri="{FF2B5EF4-FFF2-40B4-BE49-F238E27FC236}">
                <a16:creationId xmlns:a16="http://schemas.microsoft.com/office/drawing/2014/main" id="{20BA475C-1876-1239-00F3-C028EF81D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894" y="2586254"/>
            <a:ext cx="5574932" cy="119615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8932C6-41EB-3B83-F3A3-C4FFEA6AE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053" y="3695217"/>
            <a:ext cx="3609475" cy="23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AC337C-204E-0BD6-48F5-C619ADFE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24" y="2157839"/>
            <a:ext cx="935817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7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5A8426-E4BA-4B2F-C46B-42D452EC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84" y="2088114"/>
            <a:ext cx="5192872" cy="3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950EAF5-AB1E-ED95-CDA0-154E7CCF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57" y="2000403"/>
            <a:ext cx="10112616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68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D4A8DFF-0353-AFC2-F951-E008695A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68" y="2181377"/>
            <a:ext cx="4419983" cy="7315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08A80F7-AFB4-568F-37E4-B895F2FFC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74" y="3591008"/>
            <a:ext cx="966299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7917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2324855" y="1645299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  <a:latin typeface="Spoqa Han Sans"/>
              </a:rPr>
              <a:t>Weather.js</a:t>
            </a:r>
            <a:r>
              <a:rPr lang="ko-KR" altLang="en-US" sz="1800" dirty="0">
                <a:solidFill>
                  <a:schemeClr val="accent2"/>
                </a:solidFill>
                <a:latin typeface="Spoqa Han Sans"/>
              </a:rPr>
              <a:t>를 다 작성한 후의 화면</a:t>
            </a:r>
            <a:endParaRPr lang="en-US" altLang="ko-KR" sz="1800" dirty="0">
              <a:solidFill>
                <a:schemeClr val="accent2"/>
              </a:solidFill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1D65A3-8AB9-35DB-6CF1-724CCA2CF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54" y="1251827"/>
            <a:ext cx="4616658" cy="490009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238F452-CCA8-CA1D-ABD1-C4F1AA9E7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58" y="4472432"/>
            <a:ext cx="4656223" cy="9297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27D2F7-F95B-68ED-1902-4E799D08E830}"/>
              </a:ext>
            </a:extLst>
          </p:cNvPr>
          <p:cNvSpPr txBox="1"/>
          <p:nvPr/>
        </p:nvSpPr>
        <p:spPr>
          <a:xfrm>
            <a:off x="936847" y="554702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Weather.html</a:t>
            </a:r>
            <a:r>
              <a:rPr lang="ko-KR" altLang="en-US" sz="1800" dirty="0">
                <a:latin typeface="Spoqa Han Sans"/>
              </a:rPr>
              <a:t>에 </a:t>
            </a:r>
            <a:r>
              <a:rPr lang="en-US" altLang="ko-KR" sz="1800" dirty="0">
                <a:latin typeface="Spoqa Han Sans"/>
              </a:rPr>
              <a:t>weather.js</a:t>
            </a:r>
            <a:r>
              <a:rPr lang="ko-KR" altLang="en-US" sz="1800" dirty="0">
                <a:latin typeface="Spoqa Han Sans"/>
              </a:rPr>
              <a:t>를 연결</a:t>
            </a:r>
            <a:endParaRPr lang="en-US" altLang="ko-KR" sz="1800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11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615F1F-61A0-C641-F9B5-5D14DB5A7EFA}"/>
              </a:ext>
            </a:extLst>
          </p:cNvPr>
          <p:cNvSpPr txBox="1"/>
          <p:nvPr/>
        </p:nvSpPr>
        <p:spPr>
          <a:xfrm>
            <a:off x="8351446" y="5232276"/>
            <a:ext cx="29312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Spoqa Han Sans"/>
              </a:rPr>
              <a:t>스타일링은 자유</a:t>
            </a:r>
            <a:endParaRPr lang="en-US" altLang="ko-KR" dirty="0">
              <a:latin typeface="Spoqa Han Sans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Spoqa Han Sans"/>
              </a:rPr>
              <a:t>임의의 정답 코드 제공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BBE0A24-7E24-8E3E-F652-78C61DF1A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29" y="1741973"/>
            <a:ext cx="2682472" cy="36731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914543-1D54-2F52-EC71-FBF86F8B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304" y="1752746"/>
            <a:ext cx="3856054" cy="413039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5B793E-2E04-6081-E120-D905C150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661" y="1752746"/>
            <a:ext cx="3398815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EB0C2F-CC1F-3354-8D89-A901BA7F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55" y="1551226"/>
            <a:ext cx="6479227" cy="2317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F2B337B-8833-34B2-EF1B-B17A291E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9" y="4292558"/>
            <a:ext cx="10291785" cy="12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A2BB82F-9C9C-2EDF-1579-73208B229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05" y="1588548"/>
            <a:ext cx="3901778" cy="47248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B2CB541-8655-F487-6FE1-81EA0FDCA553}"/>
              </a:ext>
            </a:extLst>
          </p:cNvPr>
          <p:cNvSpPr txBox="1"/>
          <p:nvPr/>
        </p:nvSpPr>
        <p:spPr>
          <a:xfrm>
            <a:off x="7910359" y="1800693"/>
            <a:ext cx="139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Spoqa Han Sans"/>
              </a:rPr>
              <a:t>완성된 화면 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30F2365-EC3F-AC76-E073-976C9FF54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157" y="2182629"/>
            <a:ext cx="2743877" cy="3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2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6751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5997C-704C-22D7-1EEC-9BC718B4BF35}"/>
              </a:ext>
            </a:extLst>
          </p:cNvPr>
          <p:cNvSpPr txBox="1"/>
          <p:nvPr/>
        </p:nvSpPr>
        <p:spPr>
          <a:xfrm>
            <a:off x="6848694" y="573539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https://postcode.map.daum.net/guide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E8E088-216C-105F-10CF-3D47D0561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349" y="1243615"/>
            <a:ext cx="6514906" cy="44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BA2681A-CA56-6589-1FE0-7454852E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69" y="1579396"/>
            <a:ext cx="8367485" cy="24538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E059C39-59F9-F86B-6035-B5A1C3450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299" y="2639751"/>
            <a:ext cx="6069945" cy="32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A6718BF-31EF-C741-B9EF-E97FCF16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66" y="1526758"/>
            <a:ext cx="3854164" cy="40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C8D138-7E4A-CF4C-608D-704B4A091DD3}"/>
              </a:ext>
            </a:extLst>
          </p:cNvPr>
          <p:cNvSpPr txBox="1"/>
          <p:nvPr/>
        </p:nvSpPr>
        <p:spPr>
          <a:xfrm>
            <a:off x="1586325" y="1553124"/>
            <a:ext cx="75692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출처</a:t>
            </a:r>
            <a:endParaRPr lang="en-US" altLang="ko-KR" b="1" dirty="0"/>
          </a:p>
          <a:p>
            <a:r>
              <a:rPr lang="en-US" altLang="ko-KR" b="1" dirty="0" err="1"/>
              <a:t>Kakaomap</a:t>
            </a:r>
            <a:endParaRPr lang="en-US" altLang="ko-KR" b="1" dirty="0"/>
          </a:p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b="1" dirty="0" err="1"/>
              <a:t>openweathermap</a:t>
            </a:r>
            <a:endParaRPr lang="en-US" altLang="ko-KR" b="1" dirty="0"/>
          </a:p>
          <a:p>
            <a:r>
              <a:rPr lang="ko-KR" altLang="en-US" dirty="0">
                <a:hlinkClick r:id="rId5"/>
              </a:rPr>
              <a:t>https://programmings.tistory.com/28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Daum</a:t>
            </a:r>
            <a:r>
              <a:rPr lang="en-US" altLang="ko-KR" b="1" dirty="0"/>
              <a:t> </a:t>
            </a:r>
            <a:r>
              <a:rPr lang="ko-KR" altLang="en-US" b="1" dirty="0"/>
              <a:t>문자인증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A7B1E-3D07-7311-3B65-0936783B2E37}"/>
              </a:ext>
            </a:extLst>
          </p:cNvPr>
          <p:cNvSpPr txBox="1"/>
          <p:nvPr/>
        </p:nvSpPr>
        <p:spPr>
          <a:xfrm>
            <a:off x="1610614" y="400204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https://postcode.map.daum.net/guide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2BB187-7028-7052-4E9A-F676894DB5F1}"/>
              </a:ext>
            </a:extLst>
          </p:cNvPr>
          <p:cNvSpPr txBox="1"/>
          <p:nvPr/>
        </p:nvSpPr>
        <p:spPr>
          <a:xfrm>
            <a:off x="1615815" y="4980062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https://helloworld-88.tistory.com/21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6F232-4707-9F73-002A-CB529950093D}"/>
              </a:ext>
            </a:extLst>
          </p:cNvPr>
          <p:cNvSpPr txBox="1"/>
          <p:nvPr/>
        </p:nvSpPr>
        <p:spPr>
          <a:xfrm>
            <a:off x="1586325" y="4516276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3575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089D19-20E3-0BE0-5A28-CB6EDC8B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51" y="1459067"/>
            <a:ext cx="9687046" cy="15772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21F3421-9478-B6FC-C072-AC62CE159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27" y="3022492"/>
            <a:ext cx="6690940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545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KAKAO MAP API</a:t>
            </a:r>
            <a:r>
              <a:rPr lang="ko-KR" altLang="en-US" sz="4000" b="1" dirty="0"/>
              <a:t>란 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6B002-5A31-D742-4F3C-1FD3673FBCBB}"/>
              </a:ext>
            </a:extLst>
          </p:cNvPr>
          <p:cNvSpPr txBox="1"/>
          <p:nvPr/>
        </p:nvSpPr>
        <p:spPr>
          <a:xfrm>
            <a:off x="1241553" y="207431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73F43A3-6E3A-F6D6-6EAF-14D12347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64" y="2595957"/>
            <a:ext cx="9056175" cy="33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713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699FBC-BD87-F41B-AE66-908F676A11BB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15C5DE-A59F-D8E7-55E3-AD94A2FD1D2A}"/>
              </a:ext>
            </a:extLst>
          </p:cNvPr>
          <p:cNvSpPr txBox="1"/>
          <p:nvPr/>
        </p:nvSpPr>
        <p:spPr>
          <a:xfrm>
            <a:off x="1267331" y="2805278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FA60A-4277-77EB-1087-A707057036CC}"/>
              </a:ext>
            </a:extLst>
          </p:cNvPr>
          <p:cNvSpPr txBox="1"/>
          <p:nvPr/>
        </p:nvSpPr>
        <p:spPr>
          <a:xfrm>
            <a:off x="1338048" y="3513451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https://apis.map.kakao.com/web/sample/basicMarkerImage/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3610D0-9D73-4660-E760-6B721B7AE841}"/>
              </a:ext>
            </a:extLst>
          </p:cNvPr>
          <p:cNvGrpSpPr/>
          <p:nvPr/>
        </p:nvGrpSpPr>
        <p:grpSpPr>
          <a:xfrm>
            <a:off x="1312644" y="4024003"/>
            <a:ext cx="9232719" cy="2051724"/>
            <a:chOff x="1642233" y="1872343"/>
            <a:chExt cx="4120716" cy="322211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D18314-1B85-D535-6B0D-F993F7772015}"/>
                </a:ext>
              </a:extLst>
            </p:cNvPr>
            <p:cNvGrpSpPr/>
            <p:nvPr/>
          </p:nvGrpSpPr>
          <p:grpSpPr>
            <a:xfrm>
              <a:off x="1642233" y="1872343"/>
              <a:ext cx="4120716" cy="3222113"/>
              <a:chOff x="1045029" y="1872342"/>
              <a:chExt cx="4673600" cy="4636186"/>
            </a:xfrm>
          </p:grpSpPr>
          <p:sp>
            <p:nvSpPr>
              <p:cNvPr id="60" name="모서리가 둥근 직사각형 1">
                <a:extLst>
                  <a:ext uri="{FF2B5EF4-FFF2-40B4-BE49-F238E27FC236}">
                    <a16:creationId xmlns:a16="http://schemas.microsoft.com/office/drawing/2014/main" id="{D3DEA546-207A-4B8D-F8EE-32EE2123B627}"/>
                  </a:ext>
                </a:extLst>
              </p:cNvPr>
              <p:cNvSpPr/>
              <p:nvPr/>
            </p:nvSpPr>
            <p:spPr>
              <a:xfrm>
                <a:off x="1045029" y="1872342"/>
                <a:ext cx="4673600" cy="4636186"/>
              </a:xfrm>
              <a:prstGeom prst="roundRect">
                <a:avLst>
                  <a:gd name="adj" fmla="val 409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BE5F825-8E30-200B-2E7F-09409C29FC8B}"/>
                  </a:ext>
                </a:extLst>
              </p:cNvPr>
              <p:cNvCxnSpPr/>
              <p:nvPr/>
            </p:nvCxnSpPr>
            <p:spPr>
              <a:xfrm>
                <a:off x="1045029" y="2800746"/>
                <a:ext cx="4673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1AF168D-4E79-81A7-C59B-AF4B9A1DF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2787350"/>
              <a:ext cx="141526" cy="393994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EA1CFC7-E55D-8DAD-E118-57AD18B449B0}"/>
              </a:ext>
            </a:extLst>
          </p:cNvPr>
          <p:cNvSpPr txBox="1"/>
          <p:nvPr/>
        </p:nvSpPr>
        <p:spPr>
          <a:xfrm>
            <a:off x="2212943" y="457208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발급받은 </a:t>
            </a:r>
            <a:r>
              <a:rPr lang="en-US" altLang="ko-KR" b="1" dirty="0"/>
              <a:t>API KEY</a:t>
            </a:r>
            <a:r>
              <a:rPr lang="ko-KR" altLang="en-US" b="1" dirty="0"/>
              <a:t>를 꼭 넣기</a:t>
            </a:r>
            <a:endParaRPr lang="ko-KR" altLang="en-US" sz="18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BB4076-8DDD-A72C-C1F1-7276115AA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6" y="5281559"/>
            <a:ext cx="317098" cy="25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094A5-1718-014D-9E3F-2A53D6FE0BD0}"/>
              </a:ext>
            </a:extLst>
          </p:cNvPr>
          <p:cNvSpPr txBox="1"/>
          <p:nvPr/>
        </p:nvSpPr>
        <p:spPr>
          <a:xfrm>
            <a:off x="2230736" y="5216317"/>
            <a:ext cx="6109396" cy="369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이미지 위치 확인하기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700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D2DD7A-2D7F-AE21-4301-29E65C10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38" y="2297307"/>
            <a:ext cx="7056180" cy="37234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9227100" y="5631945"/>
            <a:ext cx="246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만들어볼 화면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409219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D341F-FF84-3339-D0BB-0543AE121120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810B75C-DA1E-32EF-337C-3E664085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871" y="2479539"/>
            <a:ext cx="7912580" cy="31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7454879" y="5523745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KEY </a:t>
            </a:r>
            <a:r>
              <a:rPr lang="ko-KR" altLang="en-US" b="1" dirty="0"/>
              <a:t>입력 및 커스텀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1A9A7C4-A51E-A414-25EB-FDAE2931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4330790"/>
            <a:ext cx="6221644" cy="158967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9B7E839-98F0-7808-970B-757BC88CE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567</Words>
  <Application>Microsoft Office PowerPoint</Application>
  <PresentationFormat>와이드스크린</PresentationFormat>
  <Paragraphs>150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Spoqa Han Sans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우현 정</cp:lastModifiedBy>
  <cp:revision>24</cp:revision>
  <dcterms:created xsi:type="dcterms:W3CDTF">2023-02-07T08:27:46Z</dcterms:created>
  <dcterms:modified xsi:type="dcterms:W3CDTF">2023-05-24T10:52:55Z</dcterms:modified>
</cp:coreProperties>
</file>